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A6A15-0C34-4B94-98A9-23F45EFB3F88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3479-945A-42E6-B7E2-575DAF7C046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Book%202%20%20Levels%203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Book%202%20%20Levels%203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85728" y="214282"/>
          <a:ext cx="6238879" cy="8828800"/>
        </p:xfrm>
        <a:graphic>
          <a:graphicData uri="http://schemas.openxmlformats.org/presentationml/2006/ole">
            <p:oleObj spid="_x0000_s1026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85728" y="0"/>
          <a:ext cx="6310193" cy="8929718"/>
        </p:xfrm>
        <a:graphic>
          <a:graphicData uri="http://schemas.openxmlformats.org/presentationml/2006/ole">
            <p:oleObj spid="_x0000_s2050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D:\Merry Xmas From Rachel\Maths Resources\Figure it Out Series\Number Book 2  Levels 3.pdf</vt:lpstr>
      <vt:lpstr>D:\Merry Xmas From Rachel\Maths Resources\Figure it Out Series\Number Book 2  Levels 3.pdf</vt:lpstr>
      <vt:lpstr>Slide 1</vt:lpstr>
      <vt:lpstr>Slide 2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1</cp:revision>
  <dcterms:created xsi:type="dcterms:W3CDTF">2010-04-19T02:23:31Z</dcterms:created>
  <dcterms:modified xsi:type="dcterms:W3CDTF">2010-04-19T02:24:42Z</dcterms:modified>
</cp:coreProperties>
</file>